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0" d="100"/>
          <a:sy n="40" d="100"/>
        </p:scale>
        <p:origin x="21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4147108"/>
            <a:ext cx="8849532" cy="3926781"/>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STORER SAMANTHA JANE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ΚΡΗΕ5-</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0216708</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είναι </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13.656,46</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TotalTime>
  <Words>132</Words>
  <Application>Microsoft Office PowerPoint</Application>
  <PresentationFormat>A3 Paper (297x420 mm)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Verdana</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Samantha Storer</cp:lastModifiedBy>
  <cp:revision>9</cp:revision>
  <dcterms:created xsi:type="dcterms:W3CDTF">2021-01-27T08:43:35Z</dcterms:created>
  <dcterms:modified xsi:type="dcterms:W3CDTF">2021-07-22T15:02:28Z</dcterms:modified>
</cp:coreProperties>
</file>